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9044B-F604-4639-9C32-0053349B5268}" type="datetimeFigureOut">
              <a:rPr lang="zh-TW" altLang="en-US" smtClean="0"/>
              <a:t>2014/7/27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02BBA6-451F-4775-9A7A-352F62EAD3F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2276872"/>
            <a:ext cx="8458200" cy="1470025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桌遊簡介與體驗</a:t>
            </a:r>
            <a:endParaRPr lang="zh-TW" altLang="en-US" sz="6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506888"/>
            <a:ext cx="6944816" cy="2018456"/>
          </a:xfrm>
        </p:spPr>
        <p:txBody>
          <a:bodyPr/>
          <a:lstStyle/>
          <a:p>
            <a:pPr algn="r"/>
            <a:r>
              <a:rPr lang="zh-TW" altLang="en-US" sz="2600" b="1" dirty="0" smtClean="0"/>
              <a:t>分享人：尤家欣</a:t>
            </a:r>
            <a:r>
              <a:rPr lang="en-US" altLang="zh-TW" sz="2600" b="1" dirty="0" smtClean="0"/>
              <a:t>-103.08.05</a:t>
            </a:r>
          </a:p>
          <a:p>
            <a:pPr algn="r"/>
            <a:r>
              <a:rPr lang="zh-TW" altLang="en-US" b="1" dirty="0" smtClean="0"/>
              <a:t>永康國中數學科教師</a:t>
            </a:r>
            <a:endParaRPr lang="en-US" altLang="zh-TW" b="1" dirty="0" smtClean="0"/>
          </a:p>
          <a:p>
            <a:pPr algn="r"/>
            <a:r>
              <a:rPr lang="zh-TW" altLang="en-US" b="1" dirty="0" smtClean="0"/>
              <a:t>諮商心理師高考及格</a:t>
            </a:r>
            <a:endParaRPr lang="en-US" altLang="zh-TW" b="1" dirty="0" smtClean="0"/>
          </a:p>
          <a:p>
            <a:pPr algn="r"/>
            <a:r>
              <a:rPr lang="zh-TW" altLang="en-US" b="1" dirty="0" smtClean="0"/>
              <a:t>輔諮中心適性輔導組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>
                <a:latin typeface="微軟正黑體" pitchFamily="34" charset="-120"/>
                <a:ea typeface="微軟正黑體" pitchFamily="34" charset="-120"/>
              </a:rPr>
              <a:t>Table game</a:t>
            </a:r>
            <a:endParaRPr lang="zh-TW" alt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93440"/>
            <a:ext cx="8229600" cy="3987888"/>
          </a:xfrm>
        </p:spPr>
        <p:txBody>
          <a:bodyPr/>
          <a:lstStyle/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圖版遊戲（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Board  Game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德式桌遊：豐富的主題、精美的配件、充滿智慧的遊戲機制。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卡片遊戲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骰子遊戲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紙筆遊戲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常見的桌遊類型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48272"/>
            <a:ext cx="8229600" cy="4277072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策略遊戲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拼放策略、戰略模擬、角色扮演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技巧反應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益智推理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記憶遊戲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抽象棋藝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身份陣營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不都是在玩遊戲嗎？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348880"/>
            <a:ext cx="8363272" cy="3484984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+mj-ea"/>
                <a:ea typeface="+mj-ea"/>
              </a:rPr>
              <a:t>強調與人的真實接觸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 lvl="1"/>
            <a:r>
              <a:rPr lang="zh-TW" altLang="en-US" sz="3600" b="1" dirty="0" smtClean="0">
                <a:latin typeface="+mj-ea"/>
                <a:ea typeface="+mj-ea"/>
              </a:rPr>
              <a:t>專注思考、邏輯推理、溝通協調、既合作又競爭、理解他人觀點與感受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 lvl="1"/>
            <a:endParaRPr lang="en-US" altLang="zh-TW" sz="3600" b="1" dirty="0" smtClean="0">
              <a:latin typeface="+mj-ea"/>
              <a:ea typeface="+mj-ea"/>
            </a:endParaRPr>
          </a:p>
          <a:p>
            <a:r>
              <a:rPr lang="zh-TW" altLang="en-US" sz="3600" b="1" dirty="0" smtClean="0">
                <a:latin typeface="+mj-ea"/>
                <a:ea typeface="+mj-ea"/>
              </a:rPr>
              <a:t>激發內在動機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寓教於樂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48880"/>
            <a:ext cx="8435280" cy="3701008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+mj-ea"/>
                <a:ea typeface="+mj-ea"/>
              </a:rPr>
              <a:t>（看起來只是）玩遊戲</a:t>
            </a:r>
            <a:r>
              <a:rPr lang="en-US" altLang="zh-TW" sz="3600" b="1" dirty="0" smtClean="0">
                <a:latin typeface="+mj-ea"/>
                <a:ea typeface="+mj-ea"/>
              </a:rPr>
              <a:t> +</a:t>
            </a:r>
          </a:p>
          <a:p>
            <a:pPr>
              <a:buNone/>
            </a:pPr>
            <a:r>
              <a:rPr lang="en-US" altLang="zh-TW" sz="3600" b="1" dirty="0">
                <a:latin typeface="+mj-ea"/>
                <a:ea typeface="+mj-ea"/>
              </a:rPr>
              <a:t>	</a:t>
            </a:r>
            <a:r>
              <a:rPr lang="zh-TW" altLang="en-US" sz="3600" b="1" dirty="0" smtClean="0">
                <a:latin typeface="+mj-ea"/>
                <a:ea typeface="+mj-ea"/>
              </a:rPr>
              <a:t>（實際上正在）</a:t>
            </a:r>
            <a:r>
              <a:rPr lang="en-US" altLang="zh-TW" sz="3600" b="1" dirty="0" smtClean="0">
                <a:latin typeface="+mj-ea"/>
                <a:ea typeface="+mj-ea"/>
              </a:rPr>
              <a:t> </a:t>
            </a:r>
            <a:r>
              <a:rPr lang="zh-TW" altLang="en-US" sz="3600" b="1" dirty="0" smtClean="0">
                <a:latin typeface="+mj-ea"/>
                <a:ea typeface="+mj-ea"/>
              </a:rPr>
              <a:t>學習 </a:t>
            </a:r>
            <a:r>
              <a:rPr lang="en-US" altLang="zh-TW" sz="3600" b="1" dirty="0" smtClean="0">
                <a:latin typeface="+mj-ea"/>
                <a:ea typeface="+mj-ea"/>
              </a:rPr>
              <a:t>+</a:t>
            </a:r>
          </a:p>
          <a:p>
            <a:pPr>
              <a:buNone/>
            </a:pPr>
            <a:r>
              <a:rPr lang="en-US" altLang="zh-TW" sz="3600" b="1" dirty="0">
                <a:latin typeface="+mj-ea"/>
                <a:ea typeface="+mj-ea"/>
              </a:rPr>
              <a:t>	</a:t>
            </a:r>
            <a:r>
              <a:rPr lang="zh-TW" altLang="en-US" sz="3600" b="1" dirty="0" smtClean="0">
                <a:latin typeface="+mj-ea"/>
                <a:ea typeface="+mj-ea"/>
              </a:rPr>
              <a:t>（額外還附贈）</a:t>
            </a:r>
            <a:r>
              <a:rPr lang="en-US" altLang="zh-TW" sz="3600" b="1" dirty="0" smtClean="0">
                <a:latin typeface="+mj-ea"/>
                <a:ea typeface="+mj-ea"/>
              </a:rPr>
              <a:t> </a:t>
            </a:r>
            <a:r>
              <a:rPr lang="zh-TW" altLang="en-US" sz="3600" b="1" dirty="0" smtClean="0">
                <a:latin typeface="+mj-ea"/>
                <a:ea typeface="+mj-ea"/>
              </a:rPr>
              <a:t>人際互動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3600" b="1" dirty="0" smtClean="0">
              <a:latin typeface="+mj-ea"/>
              <a:ea typeface="+mj-ea"/>
            </a:endParaRPr>
          </a:p>
          <a:p>
            <a:r>
              <a:rPr lang="zh-TW" altLang="en-US" sz="3600" b="1" dirty="0" smtClean="0">
                <a:latin typeface="+mj-ea"/>
                <a:ea typeface="+mj-ea"/>
              </a:rPr>
              <a:t>語文</a:t>
            </a:r>
            <a:r>
              <a:rPr lang="zh-TW" altLang="en-US" sz="3600" b="1" dirty="0">
                <a:latin typeface="+mj-ea"/>
                <a:ea typeface="+mj-ea"/>
              </a:rPr>
              <a:t>、數學、史地、財務</a:t>
            </a:r>
            <a:r>
              <a:rPr lang="zh-TW" altLang="en-US" sz="3600" b="1" dirty="0" smtClean="0">
                <a:latin typeface="+mj-ea"/>
                <a:ea typeface="+mj-ea"/>
              </a:rPr>
              <a:t>管理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r>
              <a:rPr lang="zh-TW" altLang="en-US" sz="3600" b="1" dirty="0" smtClean="0">
                <a:latin typeface="+mj-ea"/>
                <a:ea typeface="+mj-ea"/>
              </a:rPr>
              <a:t>補救教學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5000" b="1" dirty="0" smtClean="0"/>
              <a:t> </a:t>
            </a:r>
            <a:r>
              <a:rPr lang="en-US" altLang="zh-TW" sz="16000" b="1" dirty="0" smtClean="0">
                <a:latin typeface="微軟正黑體" pitchFamily="34" charset="-120"/>
                <a:ea typeface="微軟正黑體" pitchFamily="34" charset="-120"/>
              </a:rPr>
              <a:t>Try it</a:t>
            </a:r>
            <a:r>
              <a:rPr lang="zh-TW" altLang="en-US" sz="16000" b="1" dirty="0" smtClean="0">
                <a:latin typeface="微軟正黑體" pitchFamily="34" charset="-120"/>
                <a:ea typeface="微軟正黑體" pitchFamily="34" charset="-120"/>
              </a:rPr>
              <a:t>！</a:t>
            </a:r>
            <a:endParaRPr lang="zh-TW" altLang="en-US" sz="16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134</Words>
  <Application>Microsoft Office PowerPoint</Application>
  <PresentationFormat>如螢幕大小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都會</vt:lpstr>
      <vt:lpstr>桌遊簡介與體驗</vt:lpstr>
      <vt:lpstr>Table game</vt:lpstr>
      <vt:lpstr>常見的桌遊類型</vt:lpstr>
      <vt:lpstr>不都是在玩遊戲嗎？</vt:lpstr>
      <vt:lpstr>寓教於樂</vt:lpstr>
      <vt:lpstr>投影片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tneu</dc:creator>
  <cp:lastModifiedBy>tneu</cp:lastModifiedBy>
  <cp:revision>6</cp:revision>
  <dcterms:created xsi:type="dcterms:W3CDTF">2014-07-27T14:56:28Z</dcterms:created>
  <dcterms:modified xsi:type="dcterms:W3CDTF">2014-07-27T15:48:13Z</dcterms:modified>
</cp:coreProperties>
</file>